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3" r:id="rId2"/>
    <p:sldId id="265" r:id="rId3"/>
    <p:sldId id="264" r:id="rId4"/>
    <p:sldId id="291" r:id="rId5"/>
    <p:sldId id="267" r:id="rId6"/>
    <p:sldId id="292" r:id="rId7"/>
    <p:sldId id="260" r:id="rId8"/>
    <p:sldId id="276" r:id="rId9"/>
    <p:sldId id="293" r:id="rId10"/>
    <p:sldId id="298" r:id="rId11"/>
    <p:sldId id="299" r:id="rId12"/>
    <p:sldId id="300" r:id="rId13"/>
    <p:sldId id="261" r:id="rId14"/>
    <p:sldId id="295" r:id="rId15"/>
    <p:sldId id="294" r:id="rId16"/>
    <p:sldId id="296" r:id="rId17"/>
    <p:sldId id="297" r:id="rId18"/>
    <p:sldId id="28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5F35"/>
    <a:srgbClr val="F7F3EF"/>
    <a:srgbClr val="184D65"/>
    <a:srgbClr val="ECD5D0"/>
    <a:srgbClr val="F6DDC6"/>
    <a:srgbClr val="B37A3F"/>
    <a:srgbClr val="B6854D"/>
    <a:srgbClr val="795445"/>
    <a:srgbClr val="2D3738"/>
    <a:srgbClr val="B39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4EAB1-12FB-4871-9679-7C12CB5FC4D7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977FC-071F-490F-829F-79E7C4B10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4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70</a:t>
            </a:r>
            <a:r>
              <a:rPr lang="ko-KR" altLang="en-US" dirty="0"/>
              <a:t>조원이라는 적지않은 예산이 편성되어 있음에도 </a:t>
            </a:r>
            <a:r>
              <a:rPr lang="ko-KR" altLang="en-US" dirty="0" err="1"/>
              <a:t>위와같은</a:t>
            </a:r>
            <a:r>
              <a:rPr lang="ko-KR" altLang="en-US" dirty="0"/>
              <a:t> 비극이 반복된다는 것은 다양한 복지 혜택 정보들이 효율적으로 </a:t>
            </a:r>
            <a:r>
              <a:rPr lang="ko-KR" altLang="en-US" dirty="0" err="1"/>
              <a:t>적시적소에</a:t>
            </a:r>
            <a:r>
              <a:rPr lang="ko-KR" altLang="en-US" dirty="0"/>
              <a:t> 제공되지 </a:t>
            </a:r>
            <a:r>
              <a:rPr lang="ko-KR" altLang="en-US" dirty="0" err="1"/>
              <a:t>못한다는것을</a:t>
            </a:r>
            <a:r>
              <a:rPr lang="ko-KR" altLang="en-US" dirty="0"/>
              <a:t> 시사하고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977FC-071F-490F-829F-79E7C4B10E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36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602354" y="1527076"/>
            <a:ext cx="45801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복지정책</a:t>
            </a:r>
            <a:endParaRPr lang="en-US" altLang="ko-KR" sz="48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4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제공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6250343" y="4019287"/>
            <a:ext cx="342593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chemeClr val="tx2">
                    <a:lumMod val="75000"/>
                  </a:schemeClr>
                </a:solidFill>
              </a:rPr>
              <a:t>리멤버미팀</a:t>
            </a:r>
            <a:endParaRPr lang="en-US" altLang="ko-KR" sz="36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ko-KR" sz="23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sz="2300" b="1" dirty="0" err="1">
                <a:solidFill>
                  <a:schemeClr val="tx2">
                    <a:lumMod val="75000"/>
                  </a:schemeClr>
                </a:solidFill>
              </a:rPr>
              <a:t>컴공과</a:t>
            </a: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300" b="1" dirty="0" err="1">
                <a:solidFill>
                  <a:schemeClr val="tx2">
                    <a:lumMod val="75000"/>
                  </a:schemeClr>
                </a:solidFill>
              </a:rPr>
              <a:t>반상수</a:t>
            </a: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300" b="1" dirty="0">
                <a:solidFill>
                  <a:schemeClr val="tx2">
                    <a:lumMod val="75000"/>
                  </a:schemeClr>
                </a:solidFill>
              </a:rPr>
              <a:t>20162900</a:t>
            </a:r>
          </a:p>
          <a:p>
            <a:r>
              <a:rPr lang="ko-KR" altLang="en-US" sz="2300" b="1" dirty="0" err="1">
                <a:solidFill>
                  <a:schemeClr val="tx2">
                    <a:lumMod val="75000"/>
                  </a:schemeClr>
                </a:solidFill>
              </a:rPr>
              <a:t>컴공과</a:t>
            </a: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300" b="1" dirty="0" err="1">
                <a:solidFill>
                  <a:schemeClr val="tx2">
                    <a:lumMod val="75000"/>
                  </a:schemeClr>
                </a:solidFill>
              </a:rPr>
              <a:t>김근우</a:t>
            </a: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300" b="1" dirty="0">
                <a:solidFill>
                  <a:schemeClr val="tx2">
                    <a:lumMod val="75000"/>
                  </a:schemeClr>
                </a:solidFill>
              </a:rPr>
              <a:t>20173184</a:t>
            </a:r>
          </a:p>
          <a:p>
            <a:r>
              <a:rPr lang="ko-KR" altLang="en-US" sz="2300" b="1" dirty="0" err="1">
                <a:solidFill>
                  <a:schemeClr val="tx2">
                    <a:lumMod val="75000"/>
                  </a:schemeClr>
                </a:solidFill>
              </a:rPr>
              <a:t>컴공과</a:t>
            </a: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</a:rPr>
              <a:t> 조도운 </a:t>
            </a:r>
            <a:r>
              <a:rPr lang="en-US" altLang="ko-KR" sz="2300" b="1" dirty="0">
                <a:solidFill>
                  <a:schemeClr val="tx2">
                    <a:lumMod val="75000"/>
                  </a:schemeClr>
                </a:solidFill>
              </a:rPr>
              <a:t>20173253</a:t>
            </a: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2F3412-8CEA-4801-A248-5ACF9082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0"/>
            <a:ext cx="30861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A84CB0-F4EF-4E09-AF0A-47B1C14B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0"/>
            <a:ext cx="3086100" cy="685800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E45AF2-3D2B-4DFF-B5C3-0DC4B7A5F3EC}"/>
              </a:ext>
            </a:extLst>
          </p:cNvPr>
          <p:cNvCxnSpPr/>
          <p:nvPr/>
        </p:nvCxnSpPr>
        <p:spPr>
          <a:xfrm>
            <a:off x="3630706" y="3429000"/>
            <a:ext cx="56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D27080D-7399-479C-8CEA-CC64D6EE43B2}"/>
              </a:ext>
            </a:extLst>
          </p:cNvPr>
          <p:cNvCxnSpPr/>
          <p:nvPr/>
        </p:nvCxnSpPr>
        <p:spPr>
          <a:xfrm>
            <a:off x="7691717" y="3429000"/>
            <a:ext cx="56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7C75AC-26CF-4C83-BC70-A3FAB6069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470" y="0"/>
            <a:ext cx="30861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46A8A9-908C-4E2E-8C4B-D43B1C2B1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950" y="0"/>
            <a:ext cx="30861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F1DE5B-131A-471F-BB5C-A46A4DA3C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35" y="0"/>
            <a:ext cx="30861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154E01-1763-467E-B04E-77B10E2CB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1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41F77-9C9A-4DF8-885C-FBEA9EE2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73" y="0"/>
            <a:ext cx="30861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B79653-1D9E-4F7F-9109-B4516519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608" y="0"/>
            <a:ext cx="3086100" cy="68580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C87174F-9CF6-4B29-A036-C16D8B23CBD0}"/>
              </a:ext>
            </a:extLst>
          </p:cNvPr>
          <p:cNvSpPr/>
          <p:nvPr/>
        </p:nvSpPr>
        <p:spPr>
          <a:xfrm>
            <a:off x="4867834" y="2680448"/>
            <a:ext cx="1775012" cy="914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9AB9E-F6A2-46D8-B419-3187DA2B2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73" y="0"/>
            <a:ext cx="30861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43D210-7213-434C-9D5D-7E7C8F5C1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608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58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C87174F-9CF6-4B29-A036-C16D8B23CBD0}"/>
              </a:ext>
            </a:extLst>
          </p:cNvPr>
          <p:cNvSpPr/>
          <p:nvPr/>
        </p:nvSpPr>
        <p:spPr>
          <a:xfrm>
            <a:off x="5069541" y="2794065"/>
            <a:ext cx="1775012" cy="914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7BC7B3-B3B5-4631-B42E-D593F82F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9" y="0"/>
            <a:ext cx="30861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B0FE7A-D0C0-471C-AA21-8A9860D75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985" y="0"/>
            <a:ext cx="30861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A13EC67-5696-40F2-A678-0E4B3BD24D6D}"/>
              </a:ext>
            </a:extLst>
          </p:cNvPr>
          <p:cNvSpPr/>
          <p:nvPr/>
        </p:nvSpPr>
        <p:spPr>
          <a:xfrm>
            <a:off x="1380565" y="3998259"/>
            <a:ext cx="1694329" cy="4482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19A496-2FD9-4F07-A5F8-7360289FE609}"/>
              </a:ext>
            </a:extLst>
          </p:cNvPr>
          <p:cNvSpPr/>
          <p:nvPr/>
        </p:nvSpPr>
        <p:spPr>
          <a:xfrm>
            <a:off x="7591985" y="2417548"/>
            <a:ext cx="3086100" cy="914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10BA7C-C5D0-4140-8E44-18CB56B1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9" y="0"/>
            <a:ext cx="30861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9C9E38-83A7-4D8E-95F9-47F8391A77A2}"/>
              </a:ext>
            </a:extLst>
          </p:cNvPr>
          <p:cNvSpPr/>
          <p:nvPr/>
        </p:nvSpPr>
        <p:spPr>
          <a:xfrm>
            <a:off x="1380565" y="4025153"/>
            <a:ext cx="1694329" cy="4482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1040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0E3EE1-1C7E-41F6-88A2-05EACF8685A2}"/>
              </a:ext>
            </a:extLst>
          </p:cNvPr>
          <p:cNvGrpSpPr/>
          <p:nvPr/>
        </p:nvGrpSpPr>
        <p:grpSpPr>
          <a:xfrm>
            <a:off x="134469" y="-82648"/>
            <a:ext cx="12192002" cy="6868933"/>
            <a:chOff x="-2" y="-10931"/>
            <a:chExt cx="12192002" cy="68689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0057D0C-7849-43F8-9525-7A87E9E2873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CF5FDF96-675C-48FF-AA91-67A008802C66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3785BD6-BDFA-4790-A916-BD07A71515DB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430D661-3BB9-4DDC-8E8F-645FC3312E01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645658-B772-4058-A11A-04F88E9D90AE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234578-7B55-4638-B84E-743A84725143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비즈니스 모델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FEF777-0204-49AA-8277-9D5A1354963A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3,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11857A3-EF72-4B83-A70F-8F181A42D427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297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44193C-9910-4A31-A12C-6379D59C57AB}"/>
              </a:ext>
            </a:extLst>
          </p:cNvPr>
          <p:cNvSpPr txBox="1"/>
          <p:nvPr/>
        </p:nvSpPr>
        <p:spPr>
          <a:xfrm>
            <a:off x="342900" y="218926"/>
            <a:ext cx="3457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</a:rPr>
              <a:t>비즈니스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B26F-BC65-40F3-93ED-25DBFD74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1" y="1534975"/>
            <a:ext cx="6153150" cy="194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3DDD2-DC51-4A3F-B07A-1B44156840F3}"/>
              </a:ext>
            </a:extLst>
          </p:cNvPr>
          <p:cNvSpPr txBox="1"/>
          <p:nvPr/>
        </p:nvSpPr>
        <p:spPr>
          <a:xfrm>
            <a:off x="806824" y="3792071"/>
            <a:ext cx="62125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안정적인 매출 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지속가능한 서비스 </a:t>
            </a:r>
          </a:p>
        </p:txBody>
      </p:sp>
    </p:spTree>
    <p:extLst>
      <p:ext uri="{BB962C8B-B14F-4D97-AF65-F5344CB8AC3E}">
        <p14:creationId xmlns:p14="http://schemas.microsoft.com/office/powerpoint/2010/main" val="11409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44193C-9910-4A31-A12C-6379D59C57AB}"/>
              </a:ext>
            </a:extLst>
          </p:cNvPr>
          <p:cNvSpPr txBox="1"/>
          <p:nvPr/>
        </p:nvSpPr>
        <p:spPr>
          <a:xfrm>
            <a:off x="342900" y="218926"/>
            <a:ext cx="3457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</a:rPr>
              <a:t>비즈니스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F00A93-3109-45A9-AA32-11B1000D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718" y="1255230"/>
            <a:ext cx="1685925" cy="1771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93F475-0DC1-49E4-84D2-335E559CC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342" y="4822040"/>
            <a:ext cx="1561267" cy="17716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7DB696-6BDF-4F41-A848-7793DE171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409" y="2333996"/>
            <a:ext cx="2555502" cy="252662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0A30F3-3532-42D0-8F11-A8C74ABC27B5}"/>
              </a:ext>
            </a:extLst>
          </p:cNvPr>
          <p:cNvCxnSpPr>
            <a:cxnSpLocks/>
          </p:cNvCxnSpPr>
          <p:nvPr/>
        </p:nvCxnSpPr>
        <p:spPr>
          <a:xfrm flipH="1">
            <a:off x="4679576" y="2395825"/>
            <a:ext cx="2559223" cy="72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964C8C-6BD0-42AE-B75E-4D5C7A31ACE3}"/>
              </a:ext>
            </a:extLst>
          </p:cNvPr>
          <p:cNvCxnSpPr>
            <a:cxnSpLocks/>
          </p:cNvCxnSpPr>
          <p:nvPr/>
        </p:nvCxnSpPr>
        <p:spPr>
          <a:xfrm flipH="1">
            <a:off x="4907306" y="3926280"/>
            <a:ext cx="1942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0A4B6F0-095E-4918-B66C-2AC401DDA669}"/>
              </a:ext>
            </a:extLst>
          </p:cNvPr>
          <p:cNvCxnSpPr>
            <a:cxnSpLocks/>
          </p:cNvCxnSpPr>
          <p:nvPr/>
        </p:nvCxnSpPr>
        <p:spPr>
          <a:xfrm flipH="1" flipV="1">
            <a:off x="4679576" y="4797722"/>
            <a:ext cx="2750598" cy="77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A9A27224-4E74-483D-B18B-2CE6864C8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738" y="3146990"/>
            <a:ext cx="40576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4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44193C-9910-4A31-A12C-6379D59C57AB}"/>
              </a:ext>
            </a:extLst>
          </p:cNvPr>
          <p:cNvSpPr txBox="1"/>
          <p:nvPr/>
        </p:nvSpPr>
        <p:spPr>
          <a:xfrm>
            <a:off x="342900" y="218926"/>
            <a:ext cx="3457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</a:rPr>
              <a:t>비즈니스 모델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4A52FD-FC32-4BB2-94C3-A1AE84E2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2" y="2175171"/>
            <a:ext cx="4057650" cy="1457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1EF14A-AEB6-45A1-A9A7-3B1CB1F7238F}"/>
              </a:ext>
            </a:extLst>
          </p:cNvPr>
          <p:cNvSpPr txBox="1"/>
          <p:nvPr/>
        </p:nvSpPr>
        <p:spPr>
          <a:xfrm>
            <a:off x="815789" y="3708489"/>
            <a:ext cx="311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복지 </a:t>
            </a:r>
            <a:r>
              <a:rPr lang="ko-KR" altLang="en-US" dirty="0" err="1"/>
              <a:t>홍보비</a:t>
            </a:r>
            <a:r>
              <a:rPr lang="ko-KR" altLang="en-US" dirty="0"/>
              <a:t> 예산 </a:t>
            </a:r>
            <a:r>
              <a:rPr lang="en-US" altLang="ko-KR" dirty="0"/>
              <a:t>: 34</a:t>
            </a:r>
            <a:r>
              <a:rPr lang="ko-KR" altLang="en-US" dirty="0"/>
              <a:t>억</a:t>
            </a:r>
            <a:r>
              <a:rPr lang="en-US" altLang="ko-KR" dirty="0"/>
              <a:t>5</a:t>
            </a:r>
            <a:r>
              <a:rPr lang="ko-KR" altLang="en-US" dirty="0"/>
              <a:t>천</a:t>
            </a:r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전라북도청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0048462-B5D3-4850-8DFE-C4C27DB0DF51}"/>
              </a:ext>
            </a:extLst>
          </p:cNvPr>
          <p:cNvSpPr/>
          <p:nvPr/>
        </p:nvSpPr>
        <p:spPr>
          <a:xfrm>
            <a:off x="5247086" y="2903838"/>
            <a:ext cx="1891553" cy="7286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9D1F983-494D-4DAF-99DB-D64C069E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39" y="1425690"/>
            <a:ext cx="2552700" cy="35718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8CA57C-321B-470F-A347-AF26CBB86DAD}"/>
              </a:ext>
            </a:extLst>
          </p:cNvPr>
          <p:cNvSpPr txBox="1"/>
          <p:nvPr/>
        </p:nvSpPr>
        <p:spPr>
          <a:xfrm>
            <a:off x="7613768" y="5131061"/>
            <a:ext cx="397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추정 복지 </a:t>
            </a:r>
            <a:r>
              <a:rPr lang="ko-KR" altLang="en-US" dirty="0" err="1"/>
              <a:t>홍보비</a:t>
            </a:r>
            <a:r>
              <a:rPr lang="ko-KR" altLang="en-US" dirty="0"/>
              <a:t> 예산 전국 </a:t>
            </a:r>
            <a:r>
              <a:rPr lang="en-US" altLang="ko-KR" dirty="0"/>
              <a:t>: 517</a:t>
            </a:r>
            <a:r>
              <a:rPr lang="ko-KR" altLang="en-US" dirty="0"/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296310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44193C-9910-4A31-A12C-6379D59C57AB}"/>
              </a:ext>
            </a:extLst>
          </p:cNvPr>
          <p:cNvSpPr txBox="1"/>
          <p:nvPr/>
        </p:nvSpPr>
        <p:spPr>
          <a:xfrm>
            <a:off x="342900" y="218926"/>
            <a:ext cx="3457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</a:rPr>
              <a:t>비즈니스 모델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7C7AE1F-A663-4DA4-96AB-EF451778D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754804"/>
              </p:ext>
            </p:extLst>
          </p:nvPr>
        </p:nvGraphicFramePr>
        <p:xfrm>
          <a:off x="1258047" y="1759572"/>
          <a:ext cx="9675906" cy="3986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7953">
                  <a:extLst>
                    <a:ext uri="{9D8B030D-6E8A-4147-A177-3AD203B41FA5}">
                      <a16:colId xmlns:a16="http://schemas.microsoft.com/office/drawing/2014/main" val="3125720399"/>
                    </a:ext>
                  </a:extLst>
                </a:gridCol>
                <a:gridCol w="4837953">
                  <a:extLst>
                    <a:ext uri="{9D8B030D-6E8A-4147-A177-3AD203B41FA5}">
                      <a16:colId xmlns:a16="http://schemas.microsoft.com/office/drawing/2014/main" val="1853228217"/>
                    </a:ext>
                  </a:extLst>
                </a:gridCol>
              </a:tblGrid>
              <a:tr h="569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점유율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매출액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7562"/>
                  </a:ext>
                </a:extLst>
              </a:tr>
              <a:tr h="569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5.1</a:t>
                      </a:r>
                      <a:r>
                        <a:rPr lang="ko-KR" altLang="en-US" dirty="0"/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377582"/>
                  </a:ext>
                </a:extLst>
              </a:tr>
              <a:tr h="569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15.3</a:t>
                      </a:r>
                      <a:r>
                        <a:rPr lang="ko-KR" altLang="en-US" dirty="0"/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44644"/>
                  </a:ext>
                </a:extLst>
              </a:tr>
              <a:tr h="569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25.5</a:t>
                      </a:r>
                      <a:r>
                        <a:rPr lang="ko-KR" altLang="en-US" dirty="0"/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919337"/>
                  </a:ext>
                </a:extLst>
              </a:tr>
              <a:tr h="569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51</a:t>
                      </a:r>
                      <a:r>
                        <a:rPr lang="ko-KR" altLang="en-US" dirty="0"/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718676"/>
                  </a:ext>
                </a:extLst>
              </a:tr>
              <a:tr h="569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102</a:t>
                      </a:r>
                      <a:r>
                        <a:rPr lang="ko-KR" altLang="en-US" dirty="0"/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68656"/>
                  </a:ext>
                </a:extLst>
              </a:tr>
              <a:tr h="569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153</a:t>
                      </a:r>
                      <a:r>
                        <a:rPr lang="ko-KR" altLang="en-US" dirty="0"/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81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885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02F2B8-158E-49ED-AB57-48E370D72E5C}"/>
              </a:ext>
            </a:extLst>
          </p:cNvPr>
          <p:cNvGrpSpPr/>
          <p:nvPr/>
        </p:nvGrpSpPr>
        <p:grpSpPr>
          <a:xfrm>
            <a:off x="1419657" y="2724150"/>
            <a:ext cx="9352685" cy="1409700"/>
            <a:chOff x="901699" y="1460500"/>
            <a:chExt cx="9352685" cy="14097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2D864C-A5B2-40E0-9326-906A98E4EA90}"/>
                </a:ext>
              </a:extLst>
            </p:cNvPr>
            <p:cNvSpPr/>
            <p:nvPr/>
          </p:nvSpPr>
          <p:spPr>
            <a:xfrm>
              <a:off x="901699" y="1460500"/>
              <a:ext cx="9352685" cy="140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96A08B-80B5-45C4-9EC1-5C39C9619266}"/>
                </a:ext>
              </a:extLst>
            </p:cNvPr>
            <p:cNvSpPr txBox="1"/>
            <p:nvPr/>
          </p:nvSpPr>
          <p:spPr>
            <a:xfrm>
              <a:off x="1146176" y="1657518"/>
              <a:ext cx="89835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감사합니다</a:t>
              </a:r>
              <a:r>
                <a:rPr lang="en-US" altLang="ko-KR" sz="6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– </a:t>
              </a:r>
              <a:r>
                <a:rPr lang="ko-KR" altLang="en-US" sz="60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리멤버미팀</a:t>
              </a:r>
              <a:endParaRPr lang="ko-KR" altLang="en-US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262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22564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2">
                      <a:lumMod val="50000"/>
                    </a:schemeClr>
                  </a:solidFill>
                </a:rPr>
                <a:t>목차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350168"/>
            <a:ext cx="6015087" cy="834188"/>
            <a:chOff x="1088192" y="2426368"/>
            <a:chExt cx="6015087" cy="83418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2315550" y="2544350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개발 동기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</a:rPr>
                <a:t> 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배경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088192" y="3837286"/>
            <a:ext cx="6079437" cy="834188"/>
            <a:chOff x="1088192" y="2426368"/>
            <a:chExt cx="6079437" cy="83418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29A44-90C9-4416-B007-9489C267FACB}"/>
                </a:ext>
              </a:extLst>
            </p:cNvPr>
            <p:cNvSpPr txBox="1"/>
            <p:nvPr/>
          </p:nvSpPr>
          <p:spPr>
            <a:xfrm>
              <a:off x="2379900" y="2543308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아이디어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088192" y="5324404"/>
            <a:ext cx="6015087" cy="834188"/>
            <a:chOff x="1088192" y="2426368"/>
            <a:chExt cx="6015087" cy="83418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FA8F4-77B2-451D-A87E-F44472F7E797}"/>
                </a:ext>
              </a:extLst>
            </p:cNvPr>
            <p:cNvSpPr txBox="1"/>
            <p:nvPr/>
          </p:nvSpPr>
          <p:spPr>
            <a:xfrm>
              <a:off x="2315550" y="2518700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비즈니스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개발 동기 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&amp; 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배경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1,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225287" y="207353"/>
            <a:ext cx="4418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개발 동기 </a:t>
            </a:r>
            <a:r>
              <a:rPr lang="en-US" altLang="ko-KR" sz="4800" spc="-300" dirty="0">
                <a:solidFill>
                  <a:schemeClr val="bg1"/>
                </a:solidFill>
              </a:rPr>
              <a:t>&amp; </a:t>
            </a:r>
            <a:r>
              <a:rPr lang="ko-KR" altLang="en-US" sz="4800" spc="-300" dirty="0">
                <a:solidFill>
                  <a:schemeClr val="bg1"/>
                </a:solidFill>
              </a:rPr>
              <a:t>배경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8E41A5-2CF3-4B7E-8718-657945699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389722"/>
            <a:ext cx="5717481" cy="28645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5842C8-9F47-437F-974E-CCE1580E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74" y="1245704"/>
            <a:ext cx="5658491" cy="515254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0BFE62A-B83B-4E8E-A81A-A5870B8B8B9C}"/>
              </a:ext>
            </a:extLst>
          </p:cNvPr>
          <p:cNvSpPr/>
          <p:nvPr/>
        </p:nvSpPr>
        <p:spPr>
          <a:xfrm>
            <a:off x="10650071" y="1691776"/>
            <a:ext cx="1165411" cy="47064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10E5D-7149-4066-9AF0-A09B6142580D}"/>
              </a:ext>
            </a:extLst>
          </p:cNvPr>
          <p:cNvSpPr txBox="1"/>
          <p:nvPr/>
        </p:nvSpPr>
        <p:spPr>
          <a:xfrm>
            <a:off x="4704469" y="5389477"/>
            <a:ext cx="130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YTN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51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225287" y="207353"/>
            <a:ext cx="4418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개발 동기 </a:t>
            </a:r>
            <a:r>
              <a:rPr lang="en-US" altLang="ko-KR" sz="4800" spc="-300" dirty="0">
                <a:solidFill>
                  <a:schemeClr val="bg1"/>
                </a:solidFill>
              </a:rPr>
              <a:t>&amp; </a:t>
            </a:r>
            <a:r>
              <a:rPr lang="ko-KR" altLang="en-US" sz="4800" spc="-300" dirty="0">
                <a:solidFill>
                  <a:schemeClr val="bg1"/>
                </a:solidFill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88E3DA-9E2B-4ED8-9A86-F0F4D9D6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6" y="1364272"/>
            <a:ext cx="5656754" cy="42028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98AA68-AE6C-4DA3-9A7E-CF31E42FF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77" y="1245704"/>
            <a:ext cx="4669785" cy="51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35859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225287" y="207353"/>
            <a:ext cx="4418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개발 동기 </a:t>
            </a:r>
            <a:r>
              <a:rPr lang="en-US" altLang="ko-KR" sz="4800" spc="-300" dirty="0">
                <a:solidFill>
                  <a:schemeClr val="bg1"/>
                </a:solidFill>
              </a:rPr>
              <a:t>&amp; </a:t>
            </a:r>
            <a:r>
              <a:rPr lang="ko-KR" altLang="en-US" sz="4800" spc="-300" dirty="0">
                <a:solidFill>
                  <a:schemeClr val="bg1"/>
                </a:solidFill>
              </a:rPr>
              <a:t>배경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82ECBC-E622-4CB6-976D-B5C46E3C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012" y="1090840"/>
            <a:ext cx="7147976" cy="57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2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b="146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1A7369-4A30-495C-A676-27466752F21A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D4AEB4-632B-4BC3-9F91-2C3B3D1BC3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CD49D7B5-8D29-46E0-B2F1-4E4633F6E08A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FB3F9809-22BB-4D7B-940B-53C663F1A9E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08F107-2370-42E9-BCC7-494C0CE03F90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E0681D-A92E-4936-9948-3172D8471260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6FE77-638B-4190-86C0-37CC840E2E15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아이디어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E0BC34-9601-404C-A20D-540793A2E3BF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2,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DE34754-9802-47B6-94F3-52CC4BB04A76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259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091DF3-2AFC-4377-87C1-B432BCD1828F}"/>
              </a:ext>
            </a:extLst>
          </p:cNvPr>
          <p:cNvSpPr txBox="1"/>
          <p:nvPr/>
        </p:nvSpPr>
        <p:spPr>
          <a:xfrm>
            <a:off x="386447" y="255235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</a:rPr>
              <a:t>아이디어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268E9-C2FF-47E7-B331-DE7CE256CC30}"/>
              </a:ext>
            </a:extLst>
          </p:cNvPr>
          <p:cNvSpPr txBox="1"/>
          <p:nvPr/>
        </p:nvSpPr>
        <p:spPr>
          <a:xfrm>
            <a:off x="834486" y="362824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 입력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AC9442-B4FC-4894-8A01-424E92AC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5" y="2224795"/>
            <a:ext cx="2522568" cy="28069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9A4453-3584-4D76-B3C6-957FFE83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946" y="1961372"/>
            <a:ext cx="3371850" cy="3333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0BCEBA4-DBA8-41DB-8951-FAAF746E1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940" y="1334211"/>
            <a:ext cx="1774732" cy="169735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4BBAAE1-99EC-4254-AA44-384A3D65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152" y="3064025"/>
            <a:ext cx="1774732" cy="16973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13A7ED-38D6-4D73-9ADB-473CBC9F7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940" y="4793840"/>
            <a:ext cx="1774732" cy="1697359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C0F3578-E55A-497D-A82F-49D5DF686781}"/>
              </a:ext>
            </a:extLst>
          </p:cNvPr>
          <p:cNvCxnSpPr>
            <a:cxnSpLocks/>
          </p:cNvCxnSpPr>
          <p:nvPr/>
        </p:nvCxnSpPr>
        <p:spPr>
          <a:xfrm flipH="1">
            <a:off x="7557247" y="2182890"/>
            <a:ext cx="1783977" cy="124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31BD981-D957-4CFF-A464-219E5AA5B967}"/>
              </a:ext>
            </a:extLst>
          </p:cNvPr>
          <p:cNvCxnSpPr>
            <a:cxnSpLocks/>
          </p:cNvCxnSpPr>
          <p:nvPr/>
        </p:nvCxnSpPr>
        <p:spPr>
          <a:xfrm flipH="1" flipV="1">
            <a:off x="7571186" y="3859079"/>
            <a:ext cx="1770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9A6A554-7C67-4BC2-B114-BFF982FB8AD2}"/>
              </a:ext>
            </a:extLst>
          </p:cNvPr>
          <p:cNvCxnSpPr>
            <a:cxnSpLocks/>
          </p:cNvCxnSpPr>
          <p:nvPr/>
        </p:nvCxnSpPr>
        <p:spPr>
          <a:xfrm flipH="1" flipV="1">
            <a:off x="7571186" y="4289159"/>
            <a:ext cx="1770039" cy="135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6CCF5E-52B8-4B5A-856A-C860250B44A2}"/>
              </a:ext>
            </a:extLst>
          </p:cNvPr>
          <p:cNvCxnSpPr>
            <a:cxnSpLocks/>
          </p:cNvCxnSpPr>
          <p:nvPr/>
        </p:nvCxnSpPr>
        <p:spPr>
          <a:xfrm flipH="1">
            <a:off x="2866449" y="3628247"/>
            <a:ext cx="929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43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091DF3-2AFC-4377-87C1-B432BCD1828F}"/>
              </a:ext>
            </a:extLst>
          </p:cNvPr>
          <p:cNvSpPr txBox="1"/>
          <p:nvPr/>
        </p:nvSpPr>
        <p:spPr>
          <a:xfrm>
            <a:off x="386447" y="255235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</a:rPr>
              <a:t>아이디어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626697-9BBC-477E-9424-1628C85420AB}"/>
              </a:ext>
            </a:extLst>
          </p:cNvPr>
          <p:cNvCxnSpPr/>
          <p:nvPr/>
        </p:nvCxnSpPr>
        <p:spPr>
          <a:xfrm>
            <a:off x="6669741" y="3429000"/>
            <a:ext cx="788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D461908-5FE3-4BDF-BD3C-7A4D5E9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980" y="0"/>
            <a:ext cx="30861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9E7534-71D9-4027-9A60-60590247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01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4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145</Words>
  <Application>Microsoft Office PowerPoint</Application>
  <PresentationFormat>와이드스크린</PresentationFormat>
  <Paragraphs>55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 Bold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조 도운</cp:lastModifiedBy>
  <cp:revision>74</cp:revision>
  <dcterms:created xsi:type="dcterms:W3CDTF">2020-01-12T09:08:58Z</dcterms:created>
  <dcterms:modified xsi:type="dcterms:W3CDTF">2021-10-31T02:15:01Z</dcterms:modified>
</cp:coreProperties>
</file>